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2920" y="0"/>
            <a:ext cx="125568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2920" y="0"/>
            <a:ext cx="125568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760" cy="535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67920"/>
            <a:ext cx="9137880" cy="65217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1440000" y="2255400"/>
            <a:ext cx="6119640" cy="3501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encadrer un nombre à la dizaine, à la centaine.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encadrer un nombre au millier, à la dizaine de milliers.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160" cy="126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697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98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99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00" name="Titre 46"/>
          <p:cNvSpPr/>
          <p:nvPr/>
        </p:nvSpPr>
        <p:spPr>
          <a:xfrm>
            <a:off x="490680" y="37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01" name="Titre 47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5 008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02" name="Titre 48"/>
          <p:cNvSpPr/>
          <p:nvPr/>
        </p:nvSpPr>
        <p:spPr>
          <a:xfrm>
            <a:off x="360000" y="325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03" name="Titre 49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5 008 &lt; ...…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704" name="Groupe 17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705" name="Connecteur droit 545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6" name="Connecteur droit 546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7" name="Connecteur droit 547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8" name="Connecteur droit 548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9" name="Connecteur droit 549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0" name="Connecteur droit 550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1" name="Connecteur droit 551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2" name="Connecteur droit 552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3" name="Connecteur droit 553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4" name="Connecteur droit 554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5" name="Connecteur droit 555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6" name="Connecteur droit 556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17" name="Connecteur droit 557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8" name="Connecteur droit 558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9" name="Connecteur droit 559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0" name="Connecteur droit 560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1" name="Connecteur droit 561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2" name="Connecteur droit 562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3" name="Connecteur droit 563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4" name="Connecteur droit 564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5" name="Connecteur droit 565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6" name="Connecteur droit 566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27" name="Connecteur droit 567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8" name="Connecteur droit 568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9" name="Connecteur droit 569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0" name="Connecteur droit 570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1" name="Connecteur droit 571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2" name="Connecteur droit 572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3" name="Connecteur droit 573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4" name="Connecteur droit 574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5" name="Connecteur droit 575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6" name="Connecteur droit 576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737" name="Groupe 18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738" name="Connecteur droit 577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9" name="Connecteur droit 578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0" name="Connecteur droit 579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1" name="Connecteur droit 580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2" name="Connecteur droit 581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3" name="Connecteur droit 582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4" name="Connecteur droit 583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5" name="Connecteur droit 584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6" name="Connecteur droit 585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7" name="Connecteur droit 586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8" name="Connecteur droit 587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9" name="Connecteur droit 588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50" name="Connecteur droit 589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1" name="Connecteur droit 590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2" name="Connecteur droit 591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3" name="Connecteur droit 592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4" name="Connecteur droit 593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5" name="Connecteur droit 594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6" name="Connecteur droit 595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7" name="Connecteur droit 596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8" name="Connecteur droit 597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9" name="Connecteur droit 598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60" name="Connecteur droit 599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1" name="Connecteur droit 600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2" name="Connecteur droit 601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3" name="Connecteur droit 602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4" name="Connecteur droit 603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5" name="Connecteur droit 604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6" name="Connecteur droit 605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7" name="Connecteur droit 606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8" name="Connecteur droit 607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9" name="Connecteur droit 608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770" name="Titre 50"/>
          <p:cNvSpPr/>
          <p:nvPr/>
        </p:nvSpPr>
        <p:spPr>
          <a:xfrm>
            <a:off x="2880000" y="423108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84 012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71" name="Titre 51"/>
          <p:cNvSpPr/>
          <p:nvPr/>
        </p:nvSpPr>
        <p:spPr>
          <a:xfrm>
            <a:off x="2880000" y="495108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84 012 &lt; ...…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773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74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75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76" name="Titre 52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5 000 &lt; 5 008 &lt; 5 010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77" name="Titre 53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5 000 &lt; 5 008 &lt; 5 100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778" name="Groupe 19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779" name="Connecteur droit 609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0" name="Connecteur droit 610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1" name="Connecteur droit 611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2" name="Connecteur droit 612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3" name="Connecteur droit 613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4" name="Connecteur droit 614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5" name="Connecteur droit 615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6" name="Connecteur droit 616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7" name="Connecteur droit 617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8" name="Connecteur droit 618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9" name="Connecteur droit 619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0" name="Connecteur droit 620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91" name="Connecteur droit 621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2" name="Connecteur droit 622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3" name="Connecteur droit 623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4" name="Connecteur droit 624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5" name="Connecteur droit 625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6" name="Connecteur droit 626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7" name="Connecteur droit 627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8" name="Connecteur droit 628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9" name="Connecteur droit 629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0" name="Connecteur droit 630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01" name="Connecteur droit 631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2" name="Connecteur droit 632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3" name="Connecteur droit 633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4" name="Connecteur droit 634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5" name="Connecteur droit 635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6" name="Connecteur droit 636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7" name="Connecteur droit 637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8" name="Connecteur droit 638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9" name="Connecteur droit 639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0" name="Connecteur droit 640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811" name="Groupe 20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812" name="Connecteur droit 641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3" name="Connecteur droit 642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4" name="Connecteur droit 643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5" name="Connecteur droit 644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6" name="Connecteur droit 645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7" name="Connecteur droit 646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8" name="Connecteur droit 647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9" name="Connecteur droit 648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0" name="Connecteur droit 649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1" name="Connecteur droit 650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2" name="Connecteur droit 651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3" name="Connecteur droit 652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24" name="Connecteur droit 653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5" name="Connecteur droit 654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6" name="Connecteur droit 655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7" name="Connecteur droit 656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8" name="Connecteur droit 657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9" name="Connecteur droit 658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0" name="Connecteur droit 659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1" name="Connecteur droit 660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2" name="Connecteur droit 661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3" name="Connecteur droit 662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34" name="Connecteur droit 663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5" name="Connecteur droit 664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6" name="Connecteur droit 665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7" name="Connecteur droit 666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8" name="Connecteur droit 667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9" name="Connecteur droit 668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0" name="Connecteur droit 669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1" name="Connecteur droit 670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2" name="Connecteur droit 671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3" name="Connecteur droit 672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844" name="Titre 54"/>
          <p:cNvSpPr/>
          <p:nvPr/>
        </p:nvSpPr>
        <p:spPr>
          <a:xfrm>
            <a:off x="2520000" y="4231080"/>
            <a:ext cx="485964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84 000 &lt; 84 012 &lt; 85 000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45" name="Titre 55"/>
          <p:cNvSpPr/>
          <p:nvPr/>
        </p:nvSpPr>
        <p:spPr>
          <a:xfrm>
            <a:off x="2520000" y="4951080"/>
            <a:ext cx="48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80 000 &lt; 84 012 &lt; 90 000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46" name="PlaceHolder 15"/>
          <p:cNvSpPr/>
          <p:nvPr/>
        </p:nvSpPr>
        <p:spPr>
          <a:xfrm>
            <a:off x="588600" y="36828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7920000" y="6490080"/>
            <a:ext cx="121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Titre 2"/>
          <p:cNvSpPr/>
          <p:nvPr/>
        </p:nvSpPr>
        <p:spPr>
          <a:xfrm>
            <a:off x="490680" y="37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6" name="Titre 28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1 045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7" name="Titre 8"/>
          <p:cNvSpPr/>
          <p:nvPr/>
        </p:nvSpPr>
        <p:spPr>
          <a:xfrm>
            <a:off x="360000" y="325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Titre 13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1 045 &lt; ...…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99" name="Groupe 50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100" name="Connecteur droit 33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1" name="Connecteur droit 34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2" name="Connecteur droit 35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3" name="Connecteur droit 36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4" name="Connecteur droit 37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5" name="Connecteur droit 38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6" name="Connecteur droit 39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7" name="Connecteur droit 40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8" name="Connecteur droit 41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9" name="Connecteur droit 42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0" name="Connecteur droit 43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1" name="Connecteur droit 44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12" name="Connecteur droit 45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3" name="Connecteur droit 46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4" name="Connecteur droit 47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5" name="Connecteur droit 48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6" name="Connecteur droit 49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7" name="Connecteur droit 50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8" name="Connecteur droit 51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9" name="Connecteur droit 52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0" name="Connecteur droit 53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1" name="Connecteur droit 54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22" name="Connecteur droit 55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3" name="Connecteur droit 56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4" name="Connecteur droit 57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5" name="Connecteur droit 58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6" name="Connecteur droit 59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7" name="Connecteur droit 60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8" name="Connecteur droit 61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9" name="Connecteur droit 62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0" name="Connecteur droit 63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1" name="Connecteur droit 64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132" name="Groupe 1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133" name="Connecteur droit 65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4" name="Connecteur droit 66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5" name="Connecteur droit 67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6" name="Connecteur droit 68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7" name="Connecteur droit 69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8" name="Connecteur droit 70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9" name="Connecteur droit 71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0" name="Connecteur droit 72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1" name="Connecteur droit 73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2" name="Connecteur droit 74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3" name="Connecteur droit 75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4" name="Connecteur droit 76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45" name="Connecteur droit 77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6" name="Connecteur droit 78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7" name="Connecteur droit 79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8" name="Connecteur droit 80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9" name="Connecteur droit 81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0" name="Connecteur droit 82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1" name="Connecteur droit 83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2" name="Connecteur droit 84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3" name="Connecteur droit 85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4" name="Connecteur droit 86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55" name="Connecteur droit 87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6" name="Connecteur droit 88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7" name="Connecteur droit 89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8" name="Connecteur droit 90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9" name="Connecteur droit 91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0" name="Connecteur droit 92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1" name="Connecteur droit 93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2" name="Connecteur droit 94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3" name="Connecteur droit 95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4" name="Connecteur droit 96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165" name="Titre 19"/>
          <p:cNvSpPr/>
          <p:nvPr/>
        </p:nvSpPr>
        <p:spPr>
          <a:xfrm>
            <a:off x="2880000" y="423108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12 984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6" name="Titre 20"/>
          <p:cNvSpPr/>
          <p:nvPr/>
        </p:nvSpPr>
        <p:spPr>
          <a:xfrm>
            <a:off x="2880000" y="495108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12 984 &lt; ...…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/>
          </p:nvPr>
        </p:nvSpPr>
        <p:spPr>
          <a:xfrm>
            <a:off x="7920000" y="6490080"/>
            <a:ext cx="121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9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1" name="Titre 7"/>
          <p:cNvSpPr/>
          <p:nvPr/>
        </p:nvSpPr>
        <p:spPr>
          <a:xfrm>
            <a:off x="490680" y="37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2" name="Titre 27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1 040 &lt; 1 045 &lt; 1 050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3" name="Titre 29"/>
          <p:cNvSpPr/>
          <p:nvPr/>
        </p:nvSpPr>
        <p:spPr>
          <a:xfrm>
            <a:off x="360000" y="325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Titre 30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1 000 &lt; 1 045 &lt; 1 100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175" name="Groupe 3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176" name="Connecteur droit 97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7" name="Connecteur droit 98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8" name="Connecteur droit 99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9" name="Connecteur droit 100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0" name="Connecteur droit 101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1" name="Connecteur droit 102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2" name="Connecteur droit 103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3" name="Connecteur droit 104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4" name="Connecteur droit 105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5" name="Connecteur droit 106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6" name="Connecteur droit 107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7" name="Connecteur droit 108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88" name="Connecteur droit 109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9" name="Connecteur droit 110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0" name="Connecteur droit 111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1" name="Connecteur droit 112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2" name="Connecteur droit 113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3" name="Connecteur droit 114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4" name="Connecteur droit 115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5" name="Connecteur droit 116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6" name="Connecteur droit 117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7" name="Connecteur droit 118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98" name="Connecteur droit 119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9" name="Connecteur droit 120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0" name="Connecteur droit 121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1" name="Connecteur droit 122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2" name="Connecteur droit 123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3" name="Connecteur droit 124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4" name="Connecteur droit 125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5" name="Connecteur droit 126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6" name="Connecteur droit 127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7" name="Connecteur droit 128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208" name="Groupe 8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209" name="Connecteur droit 257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0" name="Connecteur droit 258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1" name="Connecteur droit 259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2" name="Connecteur droit 260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3" name="Connecteur droit 261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4" name="Connecteur droit 262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5" name="Connecteur droit 263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6" name="Connecteur droit 264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7" name="Connecteur droit 265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8" name="Connecteur droit 266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9" name="Connecteur droit 267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0" name="Connecteur droit 268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21" name="Connecteur droit 269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2" name="Connecteur droit 270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3" name="Connecteur droit 271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4" name="Connecteur droit 272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5" name="Connecteur droit 273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6" name="Connecteur droit 274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7" name="Connecteur droit 275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8" name="Connecteur droit 276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9" name="Connecteur droit 277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0" name="Connecteur droit 278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31" name="Connecteur droit 279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2" name="Connecteur droit 280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3" name="Connecteur droit 281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4" name="Connecteur droit 282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5" name="Connecteur droit 283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6" name="Connecteur droit 284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7" name="Connecteur droit 285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8" name="Connecteur droit 286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9" name="Connecteur droit 287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0" name="Connecteur droit 288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241" name="Titre 31"/>
          <p:cNvSpPr/>
          <p:nvPr/>
        </p:nvSpPr>
        <p:spPr>
          <a:xfrm>
            <a:off x="2520000" y="4231080"/>
            <a:ext cx="485964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12 000 &lt; 12 984 &lt; 13 000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2" name="Titre 32"/>
          <p:cNvSpPr/>
          <p:nvPr/>
        </p:nvSpPr>
        <p:spPr>
          <a:xfrm>
            <a:off x="2520000" y="4951080"/>
            <a:ext cx="48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10 000 &lt; 12 984 &lt; 20 000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4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5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7" name="Titre 21"/>
          <p:cNvSpPr/>
          <p:nvPr/>
        </p:nvSpPr>
        <p:spPr>
          <a:xfrm>
            <a:off x="490680" y="37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8" name="Titre 22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1 982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9" name="Titre 23"/>
          <p:cNvSpPr/>
          <p:nvPr/>
        </p:nvSpPr>
        <p:spPr>
          <a:xfrm>
            <a:off x="360000" y="325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0" name="Titre 24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1 982 &lt; ...…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51" name="Groupe 6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252" name="Connecteur droit 193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3" name="Connecteur droit 194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4" name="Connecteur droit 195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5" name="Connecteur droit 196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6" name="Connecteur droit 197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7" name="Connecteur droit 198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8" name="Connecteur droit 199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9" name="Connecteur droit 200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0" name="Connecteur droit 201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1" name="Connecteur droit 202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2" name="Connecteur droit 203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3" name="Connecteur droit 204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64" name="Connecteur droit 205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5" name="Connecteur droit 206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6" name="Connecteur droit 207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7" name="Connecteur droit 208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8" name="Connecteur droit 209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9" name="Connecteur droit 210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0" name="Connecteur droit 211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1" name="Connecteur droit 212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2" name="Connecteur droit 213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3" name="Connecteur droit 214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74" name="Connecteur droit 215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5" name="Connecteur droit 216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6" name="Connecteur droit 217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7" name="Connecteur droit 218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8" name="Connecteur droit 219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9" name="Connecteur droit 220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0" name="Connecteur droit 221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1" name="Connecteur droit 222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2" name="Connecteur droit 223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3" name="Connecteur droit 224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284" name="Groupe 7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285" name="Connecteur droit 225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6" name="Connecteur droit 226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7" name="Connecteur droit 227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8" name="Connecteur droit 228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9" name="Connecteur droit 229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0" name="Connecteur droit 230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1" name="Connecteur droit 231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2" name="Connecteur droit 232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3" name="Connecteur droit 233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4" name="Connecteur droit 234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5" name="Connecteur droit 235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6" name="Connecteur droit 236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97" name="Connecteur droit 237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8" name="Connecteur droit 238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9" name="Connecteur droit 239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0" name="Connecteur droit 240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1" name="Connecteur droit 241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2" name="Connecteur droit 242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3" name="Connecteur droit 243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4" name="Connecteur droit 244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5" name="Connecteur droit 245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6" name="Connecteur droit 246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07" name="Connecteur droit 247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8" name="Connecteur droit 248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9" name="Connecteur droit 249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0" name="Connecteur droit 250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1" name="Connecteur droit 251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2" name="Connecteur droit 252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3" name="Connecteur droit 253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4" name="Connecteur droit 254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5" name="Connecteur droit 255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6" name="Connecteur droit 256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317" name="Titre 25"/>
          <p:cNvSpPr/>
          <p:nvPr/>
        </p:nvSpPr>
        <p:spPr>
          <a:xfrm>
            <a:off x="2880000" y="423108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42 500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18" name="Titre 26"/>
          <p:cNvSpPr/>
          <p:nvPr/>
        </p:nvSpPr>
        <p:spPr>
          <a:xfrm>
            <a:off x="2880000" y="495108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42 500 &lt; ...…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20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21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2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3" name="Titre 10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1 980 &lt; 1 982 &lt; 1 990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24" name="Titre 12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1 900 &lt; 1 982 &lt; 2 000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325" name="Groupe 4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326" name="Connecteur droit 129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7" name="Connecteur droit 130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8" name="Connecteur droit 131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9" name="Connecteur droit 132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0" name="Connecteur droit 133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1" name="Connecteur droit 134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2" name="Connecteur droit 135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3" name="Connecteur droit 136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4" name="Connecteur droit 137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5" name="Connecteur droit 138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6" name="Connecteur droit 139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7" name="Connecteur droit 140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38" name="Connecteur droit 141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9" name="Connecteur droit 142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0" name="Connecteur droit 143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1" name="Connecteur droit 144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2" name="Connecteur droit 145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3" name="Connecteur droit 146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4" name="Connecteur droit 147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5" name="Connecteur droit 148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6" name="Connecteur droit 149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7" name="Connecteur droit 150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48" name="Connecteur droit 151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9" name="Connecteur droit 152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0" name="Connecteur droit 153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1" name="Connecteur droit 154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2" name="Connecteur droit 155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3" name="Connecteur droit 156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4" name="Connecteur droit 157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5" name="Connecteur droit 158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6" name="Connecteur droit 159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7" name="Connecteur droit 160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358" name="Groupe 5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359" name="Connecteur droit 161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0" name="Connecteur droit 162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1" name="Connecteur droit 163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2" name="Connecteur droit 164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3" name="Connecteur droit 165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4" name="Connecteur droit 166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5" name="Connecteur droit 167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6" name="Connecteur droit 168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7" name="Connecteur droit 169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8" name="Connecteur droit 170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69" name="Connecteur droit 171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0" name="Connecteur droit 172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71" name="Connecteur droit 173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2" name="Connecteur droit 174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3" name="Connecteur droit 175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4" name="Connecteur droit 176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5" name="Connecteur droit 177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6" name="Connecteur droit 178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7" name="Connecteur droit 179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8" name="Connecteur droit 180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9" name="Connecteur droit 181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0" name="Connecteur droit 182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81" name="Connecteur droit 183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2" name="Connecteur droit 184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3" name="Connecteur droit 185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4" name="Connecteur droit 186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5" name="Connecteur droit 187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6" name="Connecteur droit 188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7" name="Connecteur droit 189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8" name="Connecteur droit 190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9" name="Connecteur droit 191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0" name="Connecteur droit 192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391" name="Titre 14"/>
          <p:cNvSpPr/>
          <p:nvPr/>
        </p:nvSpPr>
        <p:spPr>
          <a:xfrm>
            <a:off x="2520000" y="4231080"/>
            <a:ext cx="485964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42 000 &lt; 42 500 &lt; 43 000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92" name="Titre 18"/>
          <p:cNvSpPr/>
          <p:nvPr/>
        </p:nvSpPr>
        <p:spPr>
          <a:xfrm>
            <a:off x="2520000" y="4951080"/>
            <a:ext cx="48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40 000 &lt; 42 500 &lt; 50 000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93" name="PlaceHolder 6"/>
          <p:cNvSpPr/>
          <p:nvPr/>
        </p:nvSpPr>
        <p:spPr>
          <a:xfrm>
            <a:off x="588600" y="36828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95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6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7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8" name="Titre 9"/>
          <p:cNvSpPr/>
          <p:nvPr/>
        </p:nvSpPr>
        <p:spPr>
          <a:xfrm>
            <a:off x="490680" y="37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99" name="Titre 11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3 721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00" name="Titre 15"/>
          <p:cNvSpPr/>
          <p:nvPr/>
        </p:nvSpPr>
        <p:spPr>
          <a:xfrm>
            <a:off x="360000" y="325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01" name="Titre 16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3 721 &lt; ...…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402" name="Groupe 9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403" name="Connecteur droit 289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4" name="Connecteur droit 290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5" name="Connecteur droit 291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6" name="Connecteur droit 292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7" name="Connecteur droit 293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8" name="Connecteur droit 294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9" name="Connecteur droit 295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0" name="Connecteur droit 296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1" name="Connecteur droit 297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2" name="Connecteur droit 298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3" name="Connecteur droit 299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4" name="Connecteur droit 300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15" name="Connecteur droit 301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6" name="Connecteur droit 302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7" name="Connecteur droit 303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8" name="Connecteur droit 304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9" name="Connecteur droit 305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0" name="Connecteur droit 306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1" name="Connecteur droit 307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2" name="Connecteur droit 308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3" name="Connecteur droit 309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4" name="Connecteur droit 310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25" name="Connecteur droit 311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6" name="Connecteur droit 312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7" name="Connecteur droit 313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8" name="Connecteur droit 314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9" name="Connecteur droit 315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0" name="Connecteur droit 316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1" name="Connecteur droit 317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2" name="Connecteur droit 318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3" name="Connecteur droit 319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4" name="Connecteur droit 320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435" name="Groupe 10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436" name="Connecteur droit 321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7" name="Connecteur droit 322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8" name="Connecteur droit 323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9" name="Connecteur droit 324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0" name="Connecteur droit 325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1" name="Connecteur droit 326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2" name="Connecteur droit 327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3" name="Connecteur droit 328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4" name="Connecteur droit 329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5" name="Connecteur droit 330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6" name="Connecteur droit 331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7" name="Connecteur droit 332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48" name="Connecteur droit 333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9" name="Connecteur droit 334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0" name="Connecteur droit 335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1" name="Connecteur droit 336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2" name="Connecteur droit 337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3" name="Connecteur droit 338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4" name="Connecteur droit 339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5" name="Connecteur droit 340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6" name="Connecteur droit 341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7" name="Connecteur droit 342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58" name="Connecteur droit 343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9" name="Connecteur droit 344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0" name="Connecteur droit 345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1" name="Connecteur droit 346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2" name="Connecteur droit 347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3" name="Connecteur droit 348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4" name="Connecteur droit 349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5" name="Connecteur droit 350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6" name="Connecteur droit 351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7" name="Connecteur droit 352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468" name="Titre 17"/>
          <p:cNvSpPr/>
          <p:nvPr/>
        </p:nvSpPr>
        <p:spPr>
          <a:xfrm>
            <a:off x="2880000" y="423108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61 120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69" name="Titre 33"/>
          <p:cNvSpPr/>
          <p:nvPr/>
        </p:nvSpPr>
        <p:spPr>
          <a:xfrm>
            <a:off x="2880000" y="495108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61 120 &lt; ...…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71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72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3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4" name="Titre 5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3 720 &lt; 3 721 &lt; 3 730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75" name="Titre 6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3 700 &lt; 3 721 &lt; 3 800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476" name="Groupe 11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477" name="Connecteur droit 353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8" name="Connecteur droit 354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9" name="Connecteur droit 355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0" name="Connecteur droit 356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1" name="Connecteur droit 357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2" name="Connecteur droit 358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3" name="Connecteur droit 359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4" name="Connecteur droit 360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5" name="Connecteur droit 361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6" name="Connecteur droit 362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7" name="Connecteur droit 363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8" name="Connecteur droit 364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89" name="Connecteur droit 365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0" name="Connecteur droit 366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1" name="Connecteur droit 367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2" name="Connecteur droit 368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3" name="Connecteur droit 369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4" name="Connecteur droit 370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5" name="Connecteur droit 371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6" name="Connecteur droit 372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7" name="Connecteur droit 373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8" name="Connecteur droit 374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99" name="Connecteur droit 375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0" name="Connecteur droit 376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1" name="Connecteur droit 377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2" name="Connecteur droit 378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3" name="Connecteur droit 379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4" name="Connecteur droit 380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5" name="Connecteur droit 381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6" name="Connecteur droit 382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7" name="Connecteur droit 383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8" name="Connecteur droit 384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509" name="Groupe 12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510" name="Connecteur droit 385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1" name="Connecteur droit 386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2" name="Connecteur droit 387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3" name="Connecteur droit 388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4" name="Connecteur droit 389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5" name="Connecteur droit 390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6" name="Connecteur droit 391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7" name="Connecteur droit 392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8" name="Connecteur droit 393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9" name="Connecteur droit 394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0" name="Connecteur droit 395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1" name="Connecteur droit 396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22" name="Connecteur droit 397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3" name="Connecteur droit 398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4" name="Connecteur droit 399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5" name="Connecteur droit 400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6" name="Connecteur droit 401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7" name="Connecteur droit 402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8" name="Connecteur droit 403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9" name="Connecteur droit 404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0" name="Connecteur droit 405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1" name="Connecteur droit 406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32" name="Connecteur droit 407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3" name="Connecteur droit 408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4" name="Connecteur droit 409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5" name="Connecteur droit 410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6" name="Connecteur droit 411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7" name="Connecteur droit 412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8" name="Connecteur droit 413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9" name="Connecteur droit 414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0" name="Connecteur droit 415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1" name="Connecteur droit 416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542" name="Titre 34"/>
          <p:cNvSpPr/>
          <p:nvPr/>
        </p:nvSpPr>
        <p:spPr>
          <a:xfrm>
            <a:off x="2520000" y="4231080"/>
            <a:ext cx="485964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61 000 &lt; 61 120 &lt; 62 000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43" name="Titre 35"/>
          <p:cNvSpPr/>
          <p:nvPr/>
        </p:nvSpPr>
        <p:spPr>
          <a:xfrm>
            <a:off x="2520000" y="4951080"/>
            <a:ext cx="48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60 000 &lt; 61 120 &lt; 70 000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44" name="PlaceHolder 9"/>
          <p:cNvSpPr/>
          <p:nvPr/>
        </p:nvSpPr>
        <p:spPr>
          <a:xfrm>
            <a:off x="588600" y="36828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46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47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48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49" name="Titre 36"/>
          <p:cNvSpPr/>
          <p:nvPr/>
        </p:nvSpPr>
        <p:spPr>
          <a:xfrm>
            <a:off x="490680" y="37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50" name="Titre 37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4 743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51" name="Titre 38"/>
          <p:cNvSpPr/>
          <p:nvPr/>
        </p:nvSpPr>
        <p:spPr>
          <a:xfrm>
            <a:off x="360000" y="3257640"/>
            <a:ext cx="72489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52" name="Titre 39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4 743 &lt; ...…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553" name="Groupe 13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554" name="Connecteur droit 417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5" name="Connecteur droit 418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6" name="Connecteur droit 419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7" name="Connecteur droit 420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8" name="Connecteur droit 421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9" name="Connecteur droit 422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0" name="Connecteur droit 423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1" name="Connecteur droit 424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2" name="Connecteur droit 425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3" name="Connecteur droit 426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4" name="Connecteur droit 427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5" name="Connecteur droit 428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66" name="Connecteur droit 429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7" name="Connecteur droit 430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8" name="Connecteur droit 431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9" name="Connecteur droit 432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0" name="Connecteur droit 433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1" name="Connecteur droit 434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2" name="Connecteur droit 435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3" name="Connecteur droit 436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4" name="Connecteur droit 437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5" name="Connecteur droit 438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76" name="Connecteur droit 439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7" name="Connecteur droit 440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8" name="Connecteur droit 441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9" name="Connecteur droit 442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0" name="Connecteur droit 443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1" name="Connecteur droit 444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2" name="Connecteur droit 445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3" name="Connecteur droit 446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4" name="Connecteur droit 447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5" name="Connecteur droit 448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586" name="Groupe 14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587" name="Connecteur droit 449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8" name="Connecteur droit 450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9" name="Connecteur droit 451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0" name="Connecteur droit 452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1" name="Connecteur droit 453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2" name="Connecteur droit 454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3" name="Connecteur droit 455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4" name="Connecteur droit 456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5" name="Connecteur droit 457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6" name="Connecteur droit 458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7" name="Connecteur droit 459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8" name="Connecteur droit 460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99" name="Connecteur droit 461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0" name="Connecteur droit 462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1" name="Connecteur droit 463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2" name="Connecteur droit 464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3" name="Connecteur droit 465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4" name="Connecteur droit 466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5" name="Connecteur droit 467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6" name="Connecteur droit 468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7" name="Connecteur droit 469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8" name="Connecteur droit 470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09" name="Connecteur droit 471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0" name="Connecteur droit 472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1" name="Connecteur droit 473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2" name="Connecteur droit 474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3" name="Connecteur droit 475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4" name="Connecteur droit 476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5" name="Connecteur droit 477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6" name="Connecteur droit 478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7" name="Connecteur droit 479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8" name="Connecteur droit 480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619" name="Titre 40"/>
          <p:cNvSpPr/>
          <p:nvPr/>
        </p:nvSpPr>
        <p:spPr>
          <a:xfrm>
            <a:off x="2880000" y="423108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70 576 &lt; ...…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20" name="Titre 41"/>
          <p:cNvSpPr/>
          <p:nvPr/>
        </p:nvSpPr>
        <p:spPr>
          <a:xfrm>
            <a:off x="2880000" y="495108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70 576 &lt; ...…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788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622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23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24" name=""/>
          <p:cNvSpPr/>
          <p:nvPr/>
        </p:nvSpPr>
        <p:spPr>
          <a:xfrm>
            <a:off x="7889400" y="32454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25" name="Titre 42"/>
          <p:cNvSpPr/>
          <p:nvPr/>
        </p:nvSpPr>
        <p:spPr>
          <a:xfrm>
            <a:off x="2880360" y="1080000"/>
            <a:ext cx="431928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4 740 &lt; 4 743 &lt; 4 750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26" name="Titre 43"/>
          <p:cNvSpPr/>
          <p:nvPr/>
        </p:nvSpPr>
        <p:spPr>
          <a:xfrm>
            <a:off x="2880360" y="1800000"/>
            <a:ext cx="431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4 700 &lt; 4 743 &lt; 4 800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627" name="Groupe 15"/>
          <p:cNvGrpSpPr/>
          <p:nvPr/>
        </p:nvGrpSpPr>
        <p:grpSpPr>
          <a:xfrm>
            <a:off x="90360" y="5974920"/>
            <a:ext cx="9000720" cy="426960"/>
            <a:chOff x="90360" y="5974920"/>
            <a:chExt cx="9000720" cy="426960"/>
          </a:xfrm>
        </p:grpSpPr>
        <p:cxnSp>
          <p:nvCxnSpPr>
            <p:cNvPr id="628" name="Connecteur droit 481"/>
            <p:cNvCxnSpPr/>
            <p:nvPr/>
          </p:nvCxnSpPr>
          <p:spPr>
            <a:xfrm>
              <a:off x="90360" y="639648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9" name="Connecteur droit 482"/>
            <p:cNvCxnSpPr/>
            <p:nvPr/>
          </p:nvCxnSpPr>
          <p:spPr>
            <a:xfrm>
              <a:off x="93600" y="597492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0" name="Connecteur droit 483"/>
            <p:cNvCxnSpPr/>
            <p:nvPr/>
          </p:nvCxnSpPr>
          <p:spPr>
            <a:xfrm>
              <a:off x="3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1" name="Connecteur droit 484"/>
            <p:cNvCxnSpPr/>
            <p:nvPr/>
          </p:nvCxnSpPr>
          <p:spPr>
            <a:xfrm>
              <a:off x="6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2" name="Connecteur droit 485"/>
            <p:cNvCxnSpPr/>
            <p:nvPr/>
          </p:nvCxnSpPr>
          <p:spPr>
            <a:xfrm>
              <a:off x="9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3" name="Connecteur droit 486"/>
            <p:cNvCxnSpPr/>
            <p:nvPr/>
          </p:nvCxnSpPr>
          <p:spPr>
            <a:xfrm>
              <a:off x="12906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4" name="Connecteur droit 487"/>
            <p:cNvCxnSpPr/>
            <p:nvPr/>
          </p:nvCxnSpPr>
          <p:spPr>
            <a:xfrm>
              <a:off x="15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5" name="Connecteur droit 488"/>
            <p:cNvCxnSpPr/>
            <p:nvPr/>
          </p:nvCxnSpPr>
          <p:spPr>
            <a:xfrm>
              <a:off x="18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6" name="Connecteur droit 489"/>
            <p:cNvCxnSpPr/>
            <p:nvPr/>
          </p:nvCxnSpPr>
          <p:spPr>
            <a:xfrm>
              <a:off x="21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7" name="Connecteur droit 490"/>
            <p:cNvCxnSpPr/>
            <p:nvPr/>
          </p:nvCxnSpPr>
          <p:spPr>
            <a:xfrm>
              <a:off x="24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8" name="Connecteur droit 491"/>
            <p:cNvCxnSpPr/>
            <p:nvPr/>
          </p:nvCxnSpPr>
          <p:spPr>
            <a:xfrm>
              <a:off x="27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9" name="Connecteur droit 492"/>
            <p:cNvCxnSpPr/>
            <p:nvPr/>
          </p:nvCxnSpPr>
          <p:spPr>
            <a:xfrm>
              <a:off x="3090240" y="597492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40" name="Connecteur droit 493"/>
            <p:cNvCxnSpPr/>
            <p:nvPr/>
          </p:nvCxnSpPr>
          <p:spPr>
            <a:xfrm>
              <a:off x="33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1" name="Connecteur droit 494"/>
            <p:cNvCxnSpPr/>
            <p:nvPr/>
          </p:nvCxnSpPr>
          <p:spPr>
            <a:xfrm>
              <a:off x="36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2" name="Connecteur droit 495"/>
            <p:cNvCxnSpPr/>
            <p:nvPr/>
          </p:nvCxnSpPr>
          <p:spPr>
            <a:xfrm>
              <a:off x="39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3" name="Connecteur droit 496"/>
            <p:cNvCxnSpPr/>
            <p:nvPr/>
          </p:nvCxnSpPr>
          <p:spPr>
            <a:xfrm>
              <a:off x="42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4" name="Connecteur droit 497"/>
            <p:cNvCxnSpPr/>
            <p:nvPr/>
          </p:nvCxnSpPr>
          <p:spPr>
            <a:xfrm>
              <a:off x="45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5" name="Connecteur droit 498"/>
            <p:cNvCxnSpPr/>
            <p:nvPr/>
          </p:nvCxnSpPr>
          <p:spPr>
            <a:xfrm>
              <a:off x="48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6" name="Connecteur droit 499"/>
            <p:cNvCxnSpPr/>
            <p:nvPr/>
          </p:nvCxnSpPr>
          <p:spPr>
            <a:xfrm>
              <a:off x="51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7" name="Connecteur droit 500"/>
            <p:cNvCxnSpPr/>
            <p:nvPr/>
          </p:nvCxnSpPr>
          <p:spPr>
            <a:xfrm>
              <a:off x="549000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8" name="Connecteur droit 501"/>
            <p:cNvCxnSpPr/>
            <p:nvPr/>
          </p:nvCxnSpPr>
          <p:spPr>
            <a:xfrm>
              <a:off x="57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9" name="Connecteur droit 502"/>
            <p:cNvCxnSpPr/>
            <p:nvPr/>
          </p:nvCxnSpPr>
          <p:spPr>
            <a:xfrm>
              <a:off x="6083640" y="59796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50" name="Connecteur droit 503"/>
            <p:cNvCxnSpPr/>
            <p:nvPr/>
          </p:nvCxnSpPr>
          <p:spPr>
            <a:xfrm>
              <a:off x="63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1" name="Connecteur droit 504"/>
            <p:cNvCxnSpPr/>
            <p:nvPr/>
          </p:nvCxnSpPr>
          <p:spPr>
            <a:xfrm>
              <a:off x="66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2" name="Connecteur droit 505"/>
            <p:cNvCxnSpPr/>
            <p:nvPr/>
          </p:nvCxnSpPr>
          <p:spPr>
            <a:xfrm>
              <a:off x="69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3" name="Connecteur droit 506"/>
            <p:cNvCxnSpPr/>
            <p:nvPr/>
          </p:nvCxnSpPr>
          <p:spPr>
            <a:xfrm>
              <a:off x="72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4" name="Connecteur droit 507"/>
            <p:cNvCxnSpPr/>
            <p:nvPr/>
          </p:nvCxnSpPr>
          <p:spPr>
            <a:xfrm>
              <a:off x="75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5" name="Connecteur droit 508"/>
            <p:cNvCxnSpPr/>
            <p:nvPr/>
          </p:nvCxnSpPr>
          <p:spPr>
            <a:xfrm>
              <a:off x="789012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6" name="Connecteur droit 509"/>
            <p:cNvCxnSpPr/>
            <p:nvPr/>
          </p:nvCxnSpPr>
          <p:spPr>
            <a:xfrm>
              <a:off x="819036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7" name="Connecteur droit 510"/>
            <p:cNvCxnSpPr/>
            <p:nvPr/>
          </p:nvCxnSpPr>
          <p:spPr>
            <a:xfrm>
              <a:off x="849024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8" name="Connecteur droit 511"/>
            <p:cNvCxnSpPr/>
            <p:nvPr/>
          </p:nvCxnSpPr>
          <p:spPr>
            <a:xfrm>
              <a:off x="8790480" y="607212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9" name="Connecteur droit 512"/>
            <p:cNvCxnSpPr/>
            <p:nvPr/>
          </p:nvCxnSpPr>
          <p:spPr>
            <a:xfrm>
              <a:off x="9090360" y="59796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660" name="Groupe 16"/>
          <p:cNvGrpSpPr/>
          <p:nvPr/>
        </p:nvGrpSpPr>
        <p:grpSpPr>
          <a:xfrm>
            <a:off x="90000" y="2700000"/>
            <a:ext cx="9000720" cy="426960"/>
            <a:chOff x="90000" y="2700000"/>
            <a:chExt cx="9000720" cy="426960"/>
          </a:xfrm>
        </p:grpSpPr>
        <p:cxnSp>
          <p:nvCxnSpPr>
            <p:cNvPr id="661" name="Connecteur droit 513"/>
            <p:cNvCxnSpPr/>
            <p:nvPr/>
          </p:nvCxnSpPr>
          <p:spPr>
            <a:xfrm>
              <a:off x="90000" y="3121560"/>
              <a:ext cx="9001080" cy="1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2" name="Connecteur droit 514"/>
            <p:cNvCxnSpPr/>
            <p:nvPr/>
          </p:nvCxnSpPr>
          <p:spPr>
            <a:xfrm>
              <a:off x="93240" y="270000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3" name="Connecteur droit 515"/>
            <p:cNvCxnSpPr/>
            <p:nvPr/>
          </p:nvCxnSpPr>
          <p:spPr>
            <a:xfrm>
              <a:off x="3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4" name="Connecteur droit 516"/>
            <p:cNvCxnSpPr/>
            <p:nvPr/>
          </p:nvCxnSpPr>
          <p:spPr>
            <a:xfrm>
              <a:off x="6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5" name="Connecteur droit 517"/>
            <p:cNvCxnSpPr/>
            <p:nvPr/>
          </p:nvCxnSpPr>
          <p:spPr>
            <a:xfrm>
              <a:off x="9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6" name="Connecteur droit 518"/>
            <p:cNvCxnSpPr/>
            <p:nvPr/>
          </p:nvCxnSpPr>
          <p:spPr>
            <a:xfrm>
              <a:off x="12902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7" name="Connecteur droit 519"/>
            <p:cNvCxnSpPr/>
            <p:nvPr/>
          </p:nvCxnSpPr>
          <p:spPr>
            <a:xfrm>
              <a:off x="15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8" name="Connecteur droit 520"/>
            <p:cNvCxnSpPr/>
            <p:nvPr/>
          </p:nvCxnSpPr>
          <p:spPr>
            <a:xfrm>
              <a:off x="18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9" name="Connecteur droit 521"/>
            <p:cNvCxnSpPr/>
            <p:nvPr/>
          </p:nvCxnSpPr>
          <p:spPr>
            <a:xfrm>
              <a:off x="21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0" name="Connecteur droit 522"/>
            <p:cNvCxnSpPr/>
            <p:nvPr/>
          </p:nvCxnSpPr>
          <p:spPr>
            <a:xfrm>
              <a:off x="24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1" name="Connecteur droit 523"/>
            <p:cNvCxnSpPr/>
            <p:nvPr/>
          </p:nvCxnSpPr>
          <p:spPr>
            <a:xfrm>
              <a:off x="27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2" name="Connecteur droit 524"/>
            <p:cNvCxnSpPr/>
            <p:nvPr/>
          </p:nvCxnSpPr>
          <p:spPr>
            <a:xfrm>
              <a:off x="3089880" y="270000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73" name="Connecteur droit 525"/>
            <p:cNvCxnSpPr/>
            <p:nvPr/>
          </p:nvCxnSpPr>
          <p:spPr>
            <a:xfrm>
              <a:off x="33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4" name="Connecteur droit 526"/>
            <p:cNvCxnSpPr/>
            <p:nvPr/>
          </p:nvCxnSpPr>
          <p:spPr>
            <a:xfrm>
              <a:off x="36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5" name="Connecteur droit 527"/>
            <p:cNvCxnSpPr/>
            <p:nvPr/>
          </p:nvCxnSpPr>
          <p:spPr>
            <a:xfrm>
              <a:off x="39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6" name="Connecteur droit 528"/>
            <p:cNvCxnSpPr/>
            <p:nvPr/>
          </p:nvCxnSpPr>
          <p:spPr>
            <a:xfrm>
              <a:off x="42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7" name="Connecteur droit 529"/>
            <p:cNvCxnSpPr/>
            <p:nvPr/>
          </p:nvCxnSpPr>
          <p:spPr>
            <a:xfrm>
              <a:off x="45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8" name="Connecteur droit 530"/>
            <p:cNvCxnSpPr/>
            <p:nvPr/>
          </p:nvCxnSpPr>
          <p:spPr>
            <a:xfrm>
              <a:off x="48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9" name="Connecteur droit 531"/>
            <p:cNvCxnSpPr/>
            <p:nvPr/>
          </p:nvCxnSpPr>
          <p:spPr>
            <a:xfrm>
              <a:off x="51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0" name="Connecteur droit 532"/>
            <p:cNvCxnSpPr/>
            <p:nvPr/>
          </p:nvCxnSpPr>
          <p:spPr>
            <a:xfrm>
              <a:off x="548964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1" name="Connecteur droit 533"/>
            <p:cNvCxnSpPr/>
            <p:nvPr/>
          </p:nvCxnSpPr>
          <p:spPr>
            <a:xfrm>
              <a:off x="57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2" name="Connecteur droit 534"/>
            <p:cNvCxnSpPr/>
            <p:nvPr/>
          </p:nvCxnSpPr>
          <p:spPr>
            <a:xfrm>
              <a:off x="6083280" y="2704680"/>
              <a:ext cx="1080" cy="42264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83" name="Connecteur droit 535"/>
            <p:cNvCxnSpPr/>
            <p:nvPr/>
          </p:nvCxnSpPr>
          <p:spPr>
            <a:xfrm>
              <a:off x="63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4" name="Connecteur droit 536"/>
            <p:cNvCxnSpPr/>
            <p:nvPr/>
          </p:nvCxnSpPr>
          <p:spPr>
            <a:xfrm>
              <a:off x="66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5" name="Connecteur droit 537"/>
            <p:cNvCxnSpPr/>
            <p:nvPr/>
          </p:nvCxnSpPr>
          <p:spPr>
            <a:xfrm>
              <a:off x="69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6" name="Connecteur droit 538"/>
            <p:cNvCxnSpPr/>
            <p:nvPr/>
          </p:nvCxnSpPr>
          <p:spPr>
            <a:xfrm>
              <a:off x="72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7" name="Connecteur droit 539"/>
            <p:cNvCxnSpPr/>
            <p:nvPr/>
          </p:nvCxnSpPr>
          <p:spPr>
            <a:xfrm>
              <a:off x="75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8" name="Connecteur droit 540"/>
            <p:cNvCxnSpPr/>
            <p:nvPr/>
          </p:nvCxnSpPr>
          <p:spPr>
            <a:xfrm>
              <a:off x="788976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9" name="Connecteur droit 541"/>
            <p:cNvCxnSpPr/>
            <p:nvPr/>
          </p:nvCxnSpPr>
          <p:spPr>
            <a:xfrm>
              <a:off x="819000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0" name="Connecteur droit 542"/>
            <p:cNvCxnSpPr/>
            <p:nvPr/>
          </p:nvCxnSpPr>
          <p:spPr>
            <a:xfrm>
              <a:off x="848988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1" name="Connecteur droit 543"/>
            <p:cNvCxnSpPr/>
            <p:nvPr/>
          </p:nvCxnSpPr>
          <p:spPr>
            <a:xfrm>
              <a:off x="8790120" y="2797200"/>
              <a:ext cx="1080" cy="3254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2" name="Connecteur droit 544"/>
            <p:cNvCxnSpPr/>
            <p:nvPr/>
          </p:nvCxnSpPr>
          <p:spPr>
            <a:xfrm>
              <a:off x="9090000" y="2704680"/>
              <a:ext cx="1080" cy="42264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693" name="Titre 44"/>
          <p:cNvSpPr/>
          <p:nvPr/>
        </p:nvSpPr>
        <p:spPr>
          <a:xfrm>
            <a:off x="2520000" y="4231080"/>
            <a:ext cx="4859640" cy="71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70 000 &lt; 70 576 &lt; 71 000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94" name="Titre 45"/>
          <p:cNvSpPr/>
          <p:nvPr/>
        </p:nvSpPr>
        <p:spPr>
          <a:xfrm>
            <a:off x="2520000" y="4951080"/>
            <a:ext cx="4859280" cy="62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70 000 &lt; 70 576 &lt; 80 000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95" name="PlaceHolder 12"/>
          <p:cNvSpPr/>
          <p:nvPr/>
        </p:nvSpPr>
        <p:spPr>
          <a:xfrm>
            <a:off x="588600" y="36828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522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2026-03-29T22:28:25Z</dcterms:modified>
  <cp:revision>102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